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d24c9d0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3d24c9d0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8b5c6bc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8b5c6bc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b5c6bc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b5c6bc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8b5c6bc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8b5c6bc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3d24c9d0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3d24c9d0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and updating an element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364325" y="1530675"/>
            <a:ext cx="55506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Rendering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the Basic elements in react?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Rendering an element in react with an example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Updating an element in react with an example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267900" y="1659275"/>
            <a:ext cx="5735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Rendering is the most important procedure that a programmer has to manage in frontend development and is responsible for describing the view to be rendered to the browser window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rendering?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28625" y="1659275"/>
            <a:ext cx="5647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Elements are the smallest building blocks of React apps.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 element describes what we want to see on the screen.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elements in react?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00075" y="1659275"/>
            <a:ext cx="5572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In order to render any element into the Browser DOM, we need to have a container or root DOM element.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an element in react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32225" y="1659275"/>
            <a:ext cx="5252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Elements are immutable.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must use the render() method several times to update the value over time.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an element in react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